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4" name="Straight Connector 13"/>
          <p:cNvCxnSpPr>
            <a:endCxn id="53" idx="2"/>
          </p:cNvCxnSpPr>
          <p:nvPr/>
        </p:nvCxnSpPr>
        <p:spPr>
          <a:xfrm>
            <a:off x="6096000" y="1120140"/>
            <a:ext cx="5715" cy="1169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Text Box 18"/>
          <p:cNvSpPr txBox="1"/>
          <p:nvPr/>
        </p:nvSpPr>
        <p:spPr>
          <a:xfrm>
            <a:off x="5575935" y="492760"/>
            <a:ext cx="104775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900" b="1">
                <a:solidFill>
                  <a:schemeClr val="bg1"/>
                </a:solidFill>
              </a:rPr>
              <a:t>SİSTEM</a:t>
            </a:r>
            <a:endParaRPr lang="tr-TR" altLang="en-US" sz="900" b="1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618230" y="167005"/>
            <a:ext cx="4941570" cy="614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b="1"/>
              <a:t>TROY GYM</a:t>
            </a:r>
            <a:endParaRPr lang="tr-TR" altLang="en-US" b="1"/>
          </a:p>
          <a:p>
            <a:pPr algn="ctr"/>
            <a:r>
              <a:rPr lang="tr-TR" altLang="en-US" sz="1600"/>
              <a:t>Organizasyon Şeması</a:t>
            </a:r>
            <a:endParaRPr lang="tr-TR" altLang="en-US" sz="1600"/>
          </a:p>
        </p:txBody>
      </p:sp>
      <p:sp>
        <p:nvSpPr>
          <p:cNvPr id="7" name="Rectangles 6"/>
          <p:cNvSpPr/>
          <p:nvPr/>
        </p:nvSpPr>
        <p:spPr>
          <a:xfrm>
            <a:off x="5572125" y="1271270"/>
            <a:ext cx="1047750" cy="24511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328670" y="2214245"/>
            <a:ext cx="55391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5633720" y="897255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4" name="Text Box 23"/>
          <p:cNvSpPr txBox="1"/>
          <p:nvPr/>
        </p:nvSpPr>
        <p:spPr>
          <a:xfrm>
            <a:off x="5565140" y="893445"/>
            <a:ext cx="104775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200" b="1">
                <a:solidFill>
                  <a:schemeClr val="bg1"/>
                </a:solidFill>
              </a:rPr>
              <a:t>YÖNETİM</a:t>
            </a:r>
            <a:endParaRPr lang="tr-TR" altLang="en-US" sz="1200" b="1">
              <a:solidFill>
                <a:schemeClr val="bg1"/>
              </a:solidFill>
            </a:endParaRPr>
          </a:p>
        </p:txBody>
      </p:sp>
      <p:sp>
        <p:nvSpPr>
          <p:cNvPr id="50" name="Flowchart: Process 49"/>
          <p:cNvSpPr/>
          <p:nvPr/>
        </p:nvSpPr>
        <p:spPr>
          <a:xfrm>
            <a:off x="2679700" y="2124710"/>
            <a:ext cx="762635" cy="274955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2" name="Flowchart: Process 51"/>
          <p:cNvSpPr/>
          <p:nvPr/>
        </p:nvSpPr>
        <p:spPr>
          <a:xfrm>
            <a:off x="5720715" y="2124710"/>
            <a:ext cx="762635" cy="276225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4" name="Flowchart: Process 53"/>
          <p:cNvSpPr/>
          <p:nvPr/>
        </p:nvSpPr>
        <p:spPr>
          <a:xfrm>
            <a:off x="8752205" y="2081530"/>
            <a:ext cx="762635" cy="276225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1" name="Flowchart: Process 60"/>
          <p:cNvSpPr/>
          <p:nvPr/>
        </p:nvSpPr>
        <p:spPr>
          <a:xfrm>
            <a:off x="5695315" y="1674495"/>
            <a:ext cx="788035" cy="244475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5" name="Text Box 64"/>
          <p:cNvSpPr txBox="1"/>
          <p:nvPr/>
        </p:nvSpPr>
        <p:spPr>
          <a:xfrm>
            <a:off x="5657215" y="1231900"/>
            <a:ext cx="873760" cy="183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tr-TR" altLang="en-US" sz="800" b="1">
                <a:solidFill>
                  <a:schemeClr val="bg1"/>
                </a:solidFill>
              </a:rPr>
              <a:t>OPERASYON</a:t>
            </a:r>
            <a:endParaRPr lang="tr-TR" altLang="en-US" sz="800" b="1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endParaRPr lang="tr-TR" altLang="en-US" sz="700" b="1">
              <a:solidFill>
                <a:schemeClr val="tx1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622550" y="2109470"/>
            <a:ext cx="873760" cy="183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tr-TR" altLang="en-US" sz="800" b="1">
                <a:solidFill>
                  <a:schemeClr val="bg1"/>
                </a:solidFill>
              </a:rPr>
              <a:t>PAZARLAMA</a:t>
            </a:r>
            <a:endParaRPr lang="tr-TR" altLang="en-US" sz="800" b="1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endParaRPr lang="tr-TR" altLang="en-US" sz="700" b="1">
              <a:solidFill>
                <a:schemeClr val="tx1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659755" y="2151380"/>
            <a:ext cx="873760" cy="183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tr-TR" altLang="en-US" sz="800" b="1">
                <a:solidFill>
                  <a:schemeClr val="bg1"/>
                </a:solidFill>
              </a:rPr>
              <a:t>SATIŞ</a:t>
            </a:r>
            <a:endParaRPr lang="tr-TR" altLang="en-US" sz="700" b="1">
              <a:solidFill>
                <a:schemeClr val="tx1"/>
              </a:solidFill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5659755" y="1640205"/>
            <a:ext cx="873760" cy="183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tr-TR" altLang="en-US" sz="800" b="1">
                <a:solidFill>
                  <a:schemeClr val="bg1"/>
                </a:solidFill>
              </a:rPr>
              <a:t>DANIŞMA</a:t>
            </a:r>
            <a:endParaRPr lang="tr-TR" altLang="en-US" sz="800" b="1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endParaRPr lang="tr-TR" altLang="en-US" sz="700" b="1">
              <a:solidFill>
                <a:schemeClr val="tx1"/>
              </a:solidFill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8695055" y="2064385"/>
            <a:ext cx="873760" cy="183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tr-TR" altLang="en-US" sz="800" b="1">
                <a:solidFill>
                  <a:schemeClr val="bg1"/>
                </a:solidFill>
              </a:rPr>
              <a:t>HİZMET</a:t>
            </a:r>
            <a:endParaRPr lang="tr-TR" altLang="en-US" sz="800" b="1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endParaRPr lang="tr-TR" altLang="en-US" sz="700" b="1">
              <a:solidFill>
                <a:schemeClr val="tx1"/>
              </a:solidFill>
            </a:endParaRPr>
          </a:p>
        </p:txBody>
      </p:sp>
      <p:pic>
        <p:nvPicPr>
          <p:cNvPr id="2" name="Picture 1" descr="troy logo png"/>
          <p:cNvPicPr>
            <a:picLocks noChangeAspect="1"/>
          </p:cNvPicPr>
          <p:nvPr/>
        </p:nvPicPr>
        <p:blipFill>
          <a:blip r:embed="rId1"/>
          <a:srcRect l="10875" t="34519" r="11997" b="33084"/>
          <a:stretch>
            <a:fillRect/>
          </a:stretch>
        </p:blipFill>
        <p:spPr>
          <a:xfrm>
            <a:off x="768350" y="167005"/>
            <a:ext cx="914400" cy="384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WPS Writer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Helvetica Neue</vt:lpstr>
      <vt:lpstr>Microsoft YaHei</vt:lpstr>
      <vt:lpstr>汉仪旗黑</vt:lpstr>
      <vt:lpstr>Arial Unicode MS</vt:lpstr>
      <vt:lpstr>Calibri Light</vt:lpstr>
      <vt:lpstr>汉仪书宋二KW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ysfbabur</dc:creator>
  <cp:lastModifiedBy>Yusuf Babur</cp:lastModifiedBy>
  <cp:revision>15</cp:revision>
  <dcterms:created xsi:type="dcterms:W3CDTF">2025-10-23T07:39:45Z</dcterms:created>
  <dcterms:modified xsi:type="dcterms:W3CDTF">2025-10-23T07:39:45Z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E5AF51C8735B44BCE2B887677E87B390_41</vt:lpwstr>
  </property>
  <property fmtid="{D5CDD505-2E9C-101B-9397-08002B2CF9AE}" pid="3" name="KSOProductBuildVer">
    <vt:lpwstr>1033-6.11.0.8615</vt:lpwstr>
  </property>
</Properties>
</file>